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343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8A51A3-DF1E-468D-967E-B6B0BB4582B5}" type="datetimeFigureOut">
              <a:rPr lang="de-AT" smtClean="0"/>
              <a:t>31.05.2018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84C1D-11F5-4366-9C2B-B265C795E8F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77754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err="1"/>
              <a:t>Therorie</a:t>
            </a:r>
            <a:endParaRPr lang="de-AT" dirty="0"/>
          </a:p>
          <a:p>
            <a:endParaRPr lang="de-AT" dirty="0"/>
          </a:p>
          <a:p>
            <a:r>
              <a:rPr lang="de-AT" dirty="0" err="1"/>
              <a:t>Vorraussetzung</a:t>
            </a:r>
            <a:endParaRPr lang="de-AT" dirty="0"/>
          </a:p>
          <a:p>
            <a:endParaRPr lang="de-AT" dirty="0"/>
          </a:p>
          <a:p>
            <a:r>
              <a:rPr lang="de-AT" dirty="0"/>
              <a:t>Probleme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Video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84C1D-11F5-4366-9C2B-B265C795E8F7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97253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err="1"/>
              <a:t>Therorie</a:t>
            </a:r>
            <a:endParaRPr lang="de-AT" dirty="0"/>
          </a:p>
          <a:p>
            <a:endParaRPr lang="de-AT" dirty="0"/>
          </a:p>
          <a:p>
            <a:r>
              <a:rPr lang="de-AT" dirty="0" err="1"/>
              <a:t>Vorraussetzung</a:t>
            </a:r>
            <a:endParaRPr lang="de-AT" dirty="0"/>
          </a:p>
          <a:p>
            <a:endParaRPr lang="de-AT" dirty="0"/>
          </a:p>
          <a:p>
            <a:r>
              <a:rPr lang="de-AT" dirty="0"/>
              <a:t>Probleme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Video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84C1D-11F5-4366-9C2B-B265C795E8F7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9121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err="1"/>
              <a:t>Therorie</a:t>
            </a:r>
            <a:endParaRPr lang="de-AT" dirty="0"/>
          </a:p>
          <a:p>
            <a:endParaRPr lang="de-AT" dirty="0"/>
          </a:p>
          <a:p>
            <a:r>
              <a:rPr lang="de-AT" dirty="0" err="1"/>
              <a:t>Vorraussetzung</a:t>
            </a:r>
            <a:endParaRPr lang="de-AT" dirty="0"/>
          </a:p>
          <a:p>
            <a:endParaRPr lang="de-AT" dirty="0"/>
          </a:p>
          <a:p>
            <a:r>
              <a:rPr lang="de-AT" dirty="0"/>
              <a:t>Probleme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Video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84C1D-11F5-4366-9C2B-B265C795E8F7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05960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err="1"/>
              <a:t>Therorie</a:t>
            </a:r>
            <a:endParaRPr lang="de-AT" dirty="0"/>
          </a:p>
          <a:p>
            <a:endParaRPr lang="de-AT" dirty="0"/>
          </a:p>
          <a:p>
            <a:r>
              <a:rPr lang="de-AT" dirty="0" err="1"/>
              <a:t>Vorraussetzung</a:t>
            </a:r>
            <a:endParaRPr lang="de-AT" dirty="0"/>
          </a:p>
          <a:p>
            <a:endParaRPr lang="de-AT" dirty="0"/>
          </a:p>
          <a:p>
            <a:r>
              <a:rPr lang="de-AT" dirty="0"/>
              <a:t>Probleme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Video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84C1D-11F5-4366-9C2B-B265C795E8F7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6598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err="1"/>
              <a:t>Therorie</a:t>
            </a:r>
            <a:endParaRPr lang="de-AT" dirty="0"/>
          </a:p>
          <a:p>
            <a:endParaRPr lang="de-AT" dirty="0"/>
          </a:p>
          <a:p>
            <a:r>
              <a:rPr lang="de-AT" dirty="0" err="1"/>
              <a:t>Vorraussetzung</a:t>
            </a:r>
            <a:endParaRPr lang="de-AT" dirty="0"/>
          </a:p>
          <a:p>
            <a:endParaRPr lang="de-AT" dirty="0"/>
          </a:p>
          <a:p>
            <a:r>
              <a:rPr lang="de-AT" dirty="0"/>
              <a:t>Probleme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Video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84C1D-11F5-4366-9C2B-B265C795E8F7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29416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err="1"/>
              <a:t>Therorie</a:t>
            </a:r>
            <a:endParaRPr lang="de-AT" dirty="0"/>
          </a:p>
          <a:p>
            <a:endParaRPr lang="de-AT" dirty="0"/>
          </a:p>
          <a:p>
            <a:r>
              <a:rPr lang="de-AT" dirty="0" err="1"/>
              <a:t>Vorraussetzung</a:t>
            </a:r>
            <a:endParaRPr lang="de-AT" dirty="0"/>
          </a:p>
          <a:p>
            <a:endParaRPr lang="de-AT" dirty="0"/>
          </a:p>
          <a:p>
            <a:r>
              <a:rPr lang="de-AT" dirty="0"/>
              <a:t>Probleme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Video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84C1D-11F5-4366-9C2B-B265C795E8F7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067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err="1"/>
              <a:t>Therorie</a:t>
            </a:r>
            <a:endParaRPr lang="de-AT" dirty="0"/>
          </a:p>
          <a:p>
            <a:endParaRPr lang="de-AT" dirty="0"/>
          </a:p>
          <a:p>
            <a:r>
              <a:rPr lang="de-AT" dirty="0" err="1"/>
              <a:t>Vorraussetzung</a:t>
            </a:r>
            <a:endParaRPr lang="de-AT" dirty="0"/>
          </a:p>
          <a:p>
            <a:endParaRPr lang="de-AT" dirty="0"/>
          </a:p>
          <a:p>
            <a:r>
              <a:rPr lang="de-AT" dirty="0"/>
              <a:t>Probleme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Video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84C1D-11F5-4366-9C2B-B265C795E8F7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03783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err="1"/>
              <a:t>Therorie</a:t>
            </a:r>
            <a:endParaRPr lang="de-AT" dirty="0"/>
          </a:p>
          <a:p>
            <a:endParaRPr lang="de-AT" dirty="0"/>
          </a:p>
          <a:p>
            <a:r>
              <a:rPr lang="de-AT" dirty="0" err="1"/>
              <a:t>Vorraussetzung</a:t>
            </a:r>
            <a:endParaRPr lang="de-AT" dirty="0"/>
          </a:p>
          <a:p>
            <a:endParaRPr lang="de-AT" dirty="0"/>
          </a:p>
          <a:p>
            <a:r>
              <a:rPr lang="de-AT" dirty="0"/>
              <a:t>Probleme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Video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84C1D-11F5-4366-9C2B-B265C795E8F7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3679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err="1"/>
              <a:t>Therorie</a:t>
            </a:r>
            <a:endParaRPr lang="de-AT" dirty="0"/>
          </a:p>
          <a:p>
            <a:endParaRPr lang="de-AT" dirty="0"/>
          </a:p>
          <a:p>
            <a:r>
              <a:rPr lang="de-AT" dirty="0" err="1"/>
              <a:t>Vorraussetzung</a:t>
            </a:r>
            <a:endParaRPr lang="de-AT" dirty="0"/>
          </a:p>
          <a:p>
            <a:endParaRPr lang="de-AT" dirty="0"/>
          </a:p>
          <a:p>
            <a:r>
              <a:rPr lang="de-AT" dirty="0"/>
              <a:t>Probleme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Video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84C1D-11F5-4366-9C2B-B265C795E8F7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07801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5541E0-37CE-4FDD-9DF6-816667DC81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BB9A0E7-964C-47E8-AF55-010BA0E3AF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CA4594B-06B6-493A-9D9B-9105863F6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4D95-8B8B-4DB8-AFED-3AFEACA6A654}" type="datetimeFigureOut">
              <a:rPr lang="de-AT" smtClean="0"/>
              <a:t>31.05.2018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82FC83-ACC6-4700-82F8-F23C83161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C58671-27C9-4CDD-BBC0-E0CC587D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0748-6337-4564-924E-0518B3A4933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2960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0480B9-4EF4-4C70-ACF4-1F38D14F4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EB43BE-49F4-4342-8479-328163D3D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BD94C9-3380-437E-9282-25262F91C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4D95-8B8B-4DB8-AFED-3AFEACA6A654}" type="datetimeFigureOut">
              <a:rPr lang="de-AT" smtClean="0"/>
              <a:t>31.05.2018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76A946-05D7-4667-AD5C-C944AD009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48E9EE-8898-4B51-93AE-F63506288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0748-6337-4564-924E-0518B3A4933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97918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41807F-DB58-4B85-B231-0BBDEBC2F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5331D61-261C-48E5-8403-80CAE71E1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C944D3-3680-462C-9FA7-49DE1397F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4D95-8B8B-4DB8-AFED-3AFEACA6A654}" type="datetimeFigureOut">
              <a:rPr lang="de-AT" smtClean="0"/>
              <a:t>31.05.2018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A53857-B04C-460C-8623-4D7E28505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5720E43-707C-4E3A-B5E4-EF78948B2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0748-6337-4564-924E-0518B3A4933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9207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E1495A-9CF7-406D-816B-BB1FD8F5E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BDCA87-359D-483E-9C58-CE7CF1E09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CEEBF5-6071-4B56-AC14-FD8E64E6D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B3F9EE4-227F-40DC-A772-A1DEF75BE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4D95-8B8B-4DB8-AFED-3AFEACA6A654}" type="datetimeFigureOut">
              <a:rPr lang="de-AT" smtClean="0"/>
              <a:t>31.05.2018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294861-5DB9-4129-85B2-E748939C9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DC0F38C-AE3D-483E-815B-7B5667B02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0748-6337-4564-924E-0518B3A4933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13254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C332-4B31-4DC6-80F2-7935C1EE9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84C56C2-79C9-4465-86BE-1239BC660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FE03A98-9BE2-48B8-87B7-5E02A2D63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C6D8C97-60AF-466C-8A6B-921D582862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F3ACBCF-C880-4705-8968-283988DBAA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556C670-978D-4118-8C3A-31F2A591D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4D95-8B8B-4DB8-AFED-3AFEACA6A654}" type="datetimeFigureOut">
              <a:rPr lang="de-AT" smtClean="0"/>
              <a:t>31.05.2018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F103A0D-B042-43BC-8009-DB9ECA2BC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95D0D90-48B5-4C23-BDD2-373DA54E8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0748-6337-4564-924E-0518B3A4933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33586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D6FB67-659A-487F-A05D-B3799F8BB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2F7F0CC-E715-4C42-BB73-A063B2D2E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4D95-8B8B-4DB8-AFED-3AFEACA6A654}" type="datetimeFigureOut">
              <a:rPr lang="de-AT" smtClean="0"/>
              <a:t>31.05.2018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D112AB9-FF44-4E08-BC00-FA4AC17C1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12BD5E9-9BF9-49B8-B9D9-61EA5527F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0748-6337-4564-924E-0518B3A4933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7577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D27B73D-F8E4-4F37-8D4B-DC972388D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4D95-8B8B-4DB8-AFED-3AFEACA6A654}" type="datetimeFigureOut">
              <a:rPr lang="de-AT" smtClean="0"/>
              <a:t>31.05.2018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49ADB83-3850-4B0D-80F1-E18800F8A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77C049A-D259-4526-8042-EECE41654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0748-6337-4564-924E-0518B3A4933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08402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23AD0F-6B90-4C43-944A-76A682F5F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5A6E19-7C40-49DA-9883-EEA1285A9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027125-CF6D-46AB-AC10-94D5EC0EE1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336192D-4F36-4807-B957-F06261399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4D95-8B8B-4DB8-AFED-3AFEACA6A654}" type="datetimeFigureOut">
              <a:rPr lang="de-AT" smtClean="0"/>
              <a:t>31.05.2018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881FF1C-719B-4D5C-90D5-1CCE12AC3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7C593F6-5B1A-4D55-8201-F34766C04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0748-6337-4564-924E-0518B3A4933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0197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37A164-B167-4040-9E73-B92D2D8FC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E5DFF32-A71B-4209-BBF5-0646C086E9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BCA7415-AB53-430E-BEAC-948FDF014E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A75B9EC-A246-4ECA-A906-0BEFE315B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4D95-8B8B-4DB8-AFED-3AFEACA6A654}" type="datetimeFigureOut">
              <a:rPr lang="de-AT" smtClean="0"/>
              <a:t>31.05.2018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09CD6D1-259F-48B9-86E4-633320418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6C2C1DD-604D-4EA5-9BEE-D06B0A45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0748-6337-4564-924E-0518B3A4933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68444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8C7233-74BE-4FC4-AE86-E2DE8338C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B076126-69D8-4381-9C94-9F0D8F836F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9DF6B6-B052-4A23-866C-3730D6E9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4D95-8B8B-4DB8-AFED-3AFEACA6A654}" type="datetimeFigureOut">
              <a:rPr lang="de-AT" smtClean="0"/>
              <a:t>31.05.2018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BBC6AED-5E13-4DE8-837C-B66504A8E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8AEFB5-1E4B-4750-98A6-B8F979F83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0748-6337-4564-924E-0518B3A4933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12994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F6DDFCE-EFB0-436D-93B4-5B0716F9C7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E80066E-8998-4F74-BF67-71758C727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499EA3-0EE7-44FB-8195-F0B38F111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4D95-8B8B-4DB8-AFED-3AFEACA6A654}" type="datetimeFigureOut">
              <a:rPr lang="de-AT" smtClean="0"/>
              <a:t>31.05.2018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2584D6-7DB9-43A0-99C8-BE6C0484A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827AF1-6AD8-4F3A-844C-D8766073E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0748-6337-4564-924E-0518B3A4933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0229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9A1BB3A-1C80-45ED-8FD8-F834E4CE0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EE82EF-6CF1-4D9E-BC8E-E73BBB669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136722-B9A7-4ED8-AA7F-45F9F6C149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74D95-8B8B-4DB8-AFED-3AFEACA6A654}" type="datetimeFigureOut">
              <a:rPr lang="de-AT" smtClean="0"/>
              <a:t>31.05.2018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2FDD866-1FF6-411A-949A-BF91781171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BF302B9-A27B-403A-9B4F-47D50EA36C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D0748-6337-4564-924E-0518B3A4933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9136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OenVG15QMj8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rechargexfit.com/anatomy-of-movement-the-pull-up/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v=r45xLlH7r_M" TargetMode="Externa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rtF51pQB6Wc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www.youtube.com/watch?v=4ibwRoMy2o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Xm4xjGx4CBQ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www.youtube.com/watch?v=OCg3UXgzftc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35A13-2BC1-461F-B9E0-9A7A6EBB36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AT" sz="6600" b="1" dirty="0"/>
              <a:t>Pull Up / Muscle Up Workshop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E1EFB44-E9F1-469F-AF80-F219AD0292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 dirty="0"/>
          </a:p>
          <a:p>
            <a:r>
              <a:rPr lang="de-AT" dirty="0" err="1"/>
              <a:t>Pechi</a:t>
            </a:r>
            <a:r>
              <a:rPr lang="de-AT" dirty="0"/>
              <a:t> und </a:t>
            </a:r>
            <a:r>
              <a:rPr lang="de-AT" dirty="0" err="1"/>
              <a:t>Steph</a:t>
            </a:r>
            <a:endParaRPr lang="de-AT" dirty="0"/>
          </a:p>
          <a:p>
            <a:endParaRPr lang="de-AT" dirty="0"/>
          </a:p>
        </p:txBody>
      </p:sp>
      <p:pic>
        <p:nvPicPr>
          <p:cNvPr id="5" name="Grafik 4" descr="Ein Bild, das Karte enthält.&#10;&#10;Mit hoher Zuverlässigkeit generierte Beschreibung">
            <a:extLst>
              <a:ext uri="{FF2B5EF4-FFF2-40B4-BE49-F238E27FC236}">
                <a16:creationId xmlns:a16="http://schemas.microsoft.com/office/drawing/2014/main" id="{972C0FE1-F4BF-443B-9EC0-DA16D04DE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79375"/>
            <a:ext cx="167640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06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35A13-2BC1-461F-B9E0-9A7A6EBB3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3124"/>
          </a:xfrm>
        </p:spPr>
        <p:txBody>
          <a:bodyPr>
            <a:normAutofit fontScale="90000"/>
          </a:bodyPr>
          <a:lstStyle/>
          <a:p>
            <a:r>
              <a:rPr lang="de-AT" sz="6600" b="1" dirty="0"/>
              <a:t>Zeitplan</a:t>
            </a:r>
          </a:p>
        </p:txBody>
      </p:sp>
      <p:pic>
        <p:nvPicPr>
          <p:cNvPr id="5" name="Grafik 4" descr="Ein Bild, das Karte enthält.&#10;&#10;Mit hoher Zuverlässigkeit generierte Beschreibung">
            <a:extLst>
              <a:ext uri="{FF2B5EF4-FFF2-40B4-BE49-F238E27FC236}">
                <a16:creationId xmlns:a16="http://schemas.microsoft.com/office/drawing/2014/main" id="{972C0FE1-F4BF-443B-9EC0-DA16D04DE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79375"/>
            <a:ext cx="1676400" cy="2724150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EE1EFB44-E9F1-469F-AF80-F219AD029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22364"/>
            <a:ext cx="9144000" cy="5578584"/>
          </a:xfrm>
        </p:spPr>
        <p:txBody>
          <a:bodyPr>
            <a:normAutofit fontScale="85000" lnSpcReduction="20000"/>
          </a:bodyPr>
          <a:lstStyle/>
          <a:p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b="1" dirty="0"/>
              <a:t>Einleitung (20min)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AT" dirty="0"/>
              <a:t>Progression Video (10min)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b="1" dirty="0"/>
              <a:t>Warm Up (40min)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b="1" dirty="0"/>
              <a:t>Pull Up (60min)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AT" dirty="0" err="1"/>
              <a:t>Strict</a:t>
            </a:r>
            <a:endParaRPr lang="de-AT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AT" dirty="0"/>
              <a:t>Kipp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AT" dirty="0"/>
              <a:t>Butterfly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b="1" dirty="0"/>
              <a:t>Break (10min)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b="1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AT" dirty="0"/>
              <a:t>Progression Video (10min)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b="1" dirty="0"/>
              <a:t>Muscle Up (60min)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AT" dirty="0"/>
              <a:t>Bar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AT" dirty="0"/>
              <a:t>Ring</a:t>
            </a:r>
          </a:p>
        </p:txBody>
      </p:sp>
    </p:spTree>
    <p:extLst>
      <p:ext uri="{BB962C8B-B14F-4D97-AF65-F5344CB8AC3E}">
        <p14:creationId xmlns:p14="http://schemas.microsoft.com/office/powerpoint/2010/main" val="1644065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35A13-2BC1-461F-B9E0-9A7A6EBB3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3124"/>
          </a:xfrm>
        </p:spPr>
        <p:txBody>
          <a:bodyPr>
            <a:normAutofit fontScale="90000"/>
          </a:bodyPr>
          <a:lstStyle/>
          <a:p>
            <a:r>
              <a:rPr lang="de-AT" sz="6600" b="1" dirty="0"/>
              <a:t>Einleitung</a:t>
            </a:r>
          </a:p>
        </p:txBody>
      </p:sp>
      <p:pic>
        <p:nvPicPr>
          <p:cNvPr id="5" name="Grafik 4" descr="Ein Bild, das Karte enthält.&#10;&#10;Mit hoher Zuverlässigkeit generierte Beschreibung">
            <a:extLst>
              <a:ext uri="{FF2B5EF4-FFF2-40B4-BE49-F238E27FC236}">
                <a16:creationId xmlns:a16="http://schemas.microsoft.com/office/drawing/2014/main" id="{972C0FE1-F4BF-443B-9EC0-DA16D04DE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79375"/>
            <a:ext cx="1676400" cy="2724150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EE1EFB44-E9F1-469F-AF80-F219AD029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5386" y="1138910"/>
            <a:ext cx="9144000" cy="5578584"/>
          </a:xfrm>
        </p:spPr>
        <p:txBody>
          <a:bodyPr>
            <a:normAutofit/>
          </a:bodyPr>
          <a:lstStyle/>
          <a:p>
            <a:endParaRPr lang="de-AT" dirty="0"/>
          </a:p>
          <a:p>
            <a:pPr algn="l"/>
            <a:endParaRPr lang="de-AT" dirty="0"/>
          </a:p>
          <a:p>
            <a:pPr algn="l"/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5A15C43-388B-4D98-8C11-C18EE61382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2877" y="1235487"/>
            <a:ext cx="3613336" cy="2609984"/>
          </a:xfrm>
          <a:prstGeom prst="rect">
            <a:avLst/>
          </a:prstGeom>
        </p:spPr>
      </p:pic>
      <p:pic>
        <p:nvPicPr>
          <p:cNvPr id="1026" name="Picture 2" descr="Bildergebnis fÃ¼r errors">
            <a:extLst>
              <a:ext uri="{FF2B5EF4-FFF2-40B4-BE49-F238E27FC236}">
                <a16:creationId xmlns:a16="http://schemas.microsoft.com/office/drawing/2014/main" id="{0BA7ACD7-17F3-4608-917A-44F2A3960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8" t="29352" r="19749" b="-7931"/>
          <a:stretch/>
        </p:blipFill>
        <p:spPr bwMode="auto">
          <a:xfrm>
            <a:off x="7572474" y="3533701"/>
            <a:ext cx="3538939" cy="299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24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35A13-2BC1-461F-B9E0-9A7A6EBB3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3124"/>
          </a:xfrm>
        </p:spPr>
        <p:txBody>
          <a:bodyPr>
            <a:normAutofit fontScale="90000"/>
          </a:bodyPr>
          <a:lstStyle/>
          <a:p>
            <a:r>
              <a:rPr lang="de-AT" sz="6600" b="1" dirty="0"/>
              <a:t>Progression Video</a:t>
            </a:r>
          </a:p>
        </p:txBody>
      </p:sp>
      <p:pic>
        <p:nvPicPr>
          <p:cNvPr id="5" name="Grafik 4" descr="Ein Bild, das Karte enthält.&#10;&#10;Mit hoher Zuverlässigkeit generierte Beschreibung">
            <a:extLst>
              <a:ext uri="{FF2B5EF4-FFF2-40B4-BE49-F238E27FC236}">
                <a16:creationId xmlns:a16="http://schemas.microsoft.com/office/drawing/2014/main" id="{972C0FE1-F4BF-443B-9EC0-DA16D04DE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79375"/>
            <a:ext cx="1676400" cy="2724150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EE1EFB44-E9F1-469F-AF80-F219AD029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22364"/>
            <a:ext cx="9144000" cy="5578584"/>
          </a:xfrm>
        </p:spPr>
        <p:txBody>
          <a:bodyPr>
            <a:normAutofit/>
          </a:bodyPr>
          <a:lstStyle/>
          <a:p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b="1" dirty="0"/>
              <a:t>Pull </a:t>
            </a:r>
            <a:r>
              <a:rPr lang="de-AT" b="1" dirty="0" err="1"/>
              <a:t>Ups</a:t>
            </a:r>
            <a:endParaRPr lang="de-AT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b="1" dirty="0"/>
          </a:p>
          <a:p>
            <a:pPr algn="l"/>
            <a:endParaRPr lang="de-AT" dirty="0"/>
          </a:p>
          <a:p>
            <a:pPr algn="l"/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dirty="0"/>
          </a:p>
        </p:txBody>
      </p:sp>
      <p:pic>
        <p:nvPicPr>
          <p:cNvPr id="7" name="Grafik 6">
            <a:hlinkClick r:id="rId4"/>
            <a:extLst>
              <a:ext uri="{FF2B5EF4-FFF2-40B4-BE49-F238E27FC236}">
                <a16:creationId xmlns:a16="http://schemas.microsoft.com/office/drawing/2014/main" id="{5AE9F38F-A48B-453F-9B54-C09BFD627A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1403" y="3237273"/>
            <a:ext cx="4238788" cy="2329399"/>
          </a:xfrm>
          <a:prstGeom prst="rect">
            <a:avLst/>
          </a:prstGeom>
        </p:spPr>
      </p:pic>
      <p:pic>
        <p:nvPicPr>
          <p:cNvPr id="8" name="Grafik 7">
            <a:hlinkClick r:id="rId6"/>
            <a:extLst>
              <a:ext uri="{FF2B5EF4-FFF2-40B4-BE49-F238E27FC236}">
                <a16:creationId xmlns:a16="http://schemas.microsoft.com/office/drawing/2014/main" id="{E52232C7-BDB7-4354-84B7-8DD6201776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0850" y="1970999"/>
            <a:ext cx="3106278" cy="1997218"/>
          </a:xfrm>
          <a:prstGeom prst="rect">
            <a:avLst/>
          </a:prstGeom>
        </p:spPr>
      </p:pic>
      <p:pic>
        <p:nvPicPr>
          <p:cNvPr id="6" name="Grafik 5">
            <a:hlinkClick r:id="rId8"/>
            <a:extLst>
              <a:ext uri="{FF2B5EF4-FFF2-40B4-BE49-F238E27FC236}">
                <a16:creationId xmlns:a16="http://schemas.microsoft.com/office/drawing/2014/main" id="{6C5A9478-34FE-48DE-89CD-AF37BEBCF3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99354" y="4683682"/>
            <a:ext cx="3797294" cy="194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849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35A13-2BC1-461F-B9E0-9A7A6EBB3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3124"/>
          </a:xfrm>
        </p:spPr>
        <p:txBody>
          <a:bodyPr>
            <a:normAutofit fontScale="90000"/>
          </a:bodyPr>
          <a:lstStyle/>
          <a:p>
            <a:r>
              <a:rPr lang="de-AT" sz="6600" b="1" dirty="0" err="1"/>
              <a:t>Practise</a:t>
            </a:r>
            <a:r>
              <a:rPr lang="de-AT" sz="6600" b="1" dirty="0"/>
              <a:t> </a:t>
            </a:r>
          </a:p>
        </p:txBody>
      </p:sp>
      <p:pic>
        <p:nvPicPr>
          <p:cNvPr id="5" name="Grafik 4" descr="Ein Bild, das Karte enthält.&#10;&#10;Mit hoher Zuverlässigkeit generierte Beschreibung">
            <a:extLst>
              <a:ext uri="{FF2B5EF4-FFF2-40B4-BE49-F238E27FC236}">
                <a16:creationId xmlns:a16="http://schemas.microsoft.com/office/drawing/2014/main" id="{972C0FE1-F4BF-443B-9EC0-DA16D04DE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79375"/>
            <a:ext cx="1676400" cy="2724150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EE1EFB44-E9F1-469F-AF80-F219AD029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22364"/>
            <a:ext cx="9144000" cy="5578584"/>
          </a:xfrm>
        </p:spPr>
        <p:txBody>
          <a:bodyPr>
            <a:normAutofit/>
          </a:bodyPr>
          <a:lstStyle/>
          <a:p>
            <a:pPr algn="l"/>
            <a:endParaRPr lang="de-AT" dirty="0"/>
          </a:p>
          <a:p>
            <a:pPr algn="l"/>
            <a:endParaRPr lang="de-AT" dirty="0"/>
          </a:p>
          <a:p>
            <a:pPr algn="l"/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dirty="0" err="1"/>
              <a:t>Progressions</a:t>
            </a:r>
            <a:r>
              <a:rPr lang="de-AT" dirty="0"/>
              <a:t> </a:t>
            </a:r>
          </a:p>
          <a:p>
            <a:pPr algn="l"/>
            <a:endParaRPr lang="de-AT" dirty="0"/>
          </a:p>
          <a:p>
            <a:pPr algn="l"/>
            <a:r>
              <a:rPr lang="de-AT" dirty="0" err="1"/>
              <a:t>with</a:t>
            </a:r>
            <a:r>
              <a:rPr lang="de-AT" dirty="0"/>
              <a:t> Video </a:t>
            </a:r>
            <a:r>
              <a:rPr lang="de-AT" dirty="0" err="1"/>
              <a:t>before</a:t>
            </a:r>
            <a:r>
              <a:rPr lang="de-AT" dirty="0"/>
              <a:t> and after</a:t>
            </a:r>
          </a:p>
        </p:txBody>
      </p:sp>
    </p:spTree>
    <p:extLst>
      <p:ext uri="{BB962C8B-B14F-4D97-AF65-F5344CB8AC3E}">
        <p14:creationId xmlns:p14="http://schemas.microsoft.com/office/powerpoint/2010/main" val="281866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35A13-2BC1-461F-B9E0-9A7A6EBB3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3124"/>
          </a:xfrm>
        </p:spPr>
        <p:txBody>
          <a:bodyPr>
            <a:normAutofit fontScale="90000"/>
          </a:bodyPr>
          <a:lstStyle/>
          <a:p>
            <a:r>
              <a:rPr lang="de-AT" sz="6600" b="1" dirty="0"/>
              <a:t>WOD </a:t>
            </a:r>
          </a:p>
        </p:txBody>
      </p:sp>
      <p:pic>
        <p:nvPicPr>
          <p:cNvPr id="5" name="Grafik 4" descr="Ein Bild, das Karte enthält.&#10;&#10;Mit hoher Zuverlässigkeit generierte Beschreibung">
            <a:extLst>
              <a:ext uri="{FF2B5EF4-FFF2-40B4-BE49-F238E27FC236}">
                <a16:creationId xmlns:a16="http://schemas.microsoft.com/office/drawing/2014/main" id="{972C0FE1-F4BF-443B-9EC0-DA16D04DE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79375"/>
            <a:ext cx="1676400" cy="2724150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EE1EFB44-E9F1-469F-AF80-F219AD029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22364"/>
            <a:ext cx="9144000" cy="5578584"/>
          </a:xfrm>
        </p:spPr>
        <p:txBody>
          <a:bodyPr>
            <a:normAutofit/>
          </a:bodyPr>
          <a:lstStyle/>
          <a:p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b="1" dirty="0"/>
          </a:p>
          <a:p>
            <a:pPr algn="l"/>
            <a:endParaRPr lang="de-AT" b="1" dirty="0"/>
          </a:p>
          <a:p>
            <a:pPr algn="l"/>
            <a:r>
              <a:rPr lang="de-AT" b="1" dirty="0"/>
              <a:t>8 </a:t>
            </a:r>
            <a:r>
              <a:rPr lang="de-AT" b="1" dirty="0" err="1"/>
              <a:t>Rounds</a:t>
            </a:r>
            <a:r>
              <a:rPr lang="de-AT" b="1" dirty="0"/>
              <a:t> </a:t>
            </a:r>
            <a:r>
              <a:rPr lang="de-AT" b="1" dirty="0" err="1"/>
              <a:t>of</a:t>
            </a:r>
            <a:r>
              <a:rPr lang="de-AT" b="1" dirty="0"/>
              <a:t> </a:t>
            </a:r>
          </a:p>
          <a:p>
            <a:pPr algn="l"/>
            <a:r>
              <a:rPr lang="de-AT" dirty="0" err="1"/>
              <a:t>Your</a:t>
            </a:r>
            <a:r>
              <a:rPr lang="de-AT" dirty="0"/>
              <a:t> </a:t>
            </a:r>
            <a:r>
              <a:rPr lang="de-AT" dirty="0" err="1"/>
              <a:t>hardest</a:t>
            </a:r>
            <a:r>
              <a:rPr lang="de-AT" dirty="0"/>
              <a:t> </a:t>
            </a:r>
            <a:r>
              <a:rPr lang="de-AT" dirty="0" err="1"/>
              <a:t>Progession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proper Form </a:t>
            </a:r>
          </a:p>
          <a:p>
            <a:pPr algn="l"/>
            <a:r>
              <a:rPr lang="de-AT" dirty="0"/>
              <a:t>5 </a:t>
            </a:r>
            <a:r>
              <a:rPr lang="de-AT" dirty="0" err="1"/>
              <a:t>reps</a:t>
            </a:r>
            <a:r>
              <a:rPr lang="de-AT" dirty="0"/>
              <a:t> </a:t>
            </a:r>
            <a:r>
              <a:rPr lang="de-AT" dirty="0" err="1"/>
              <a:t>every</a:t>
            </a:r>
            <a:r>
              <a:rPr lang="de-AT" dirty="0"/>
              <a:t> 20 sec</a:t>
            </a:r>
          </a:p>
          <a:p>
            <a:pPr algn="l"/>
            <a:r>
              <a:rPr lang="de-AT" dirty="0" err="1"/>
              <a:t>If</a:t>
            </a:r>
            <a:r>
              <a:rPr lang="de-AT" dirty="0"/>
              <a:t> </a:t>
            </a:r>
            <a:r>
              <a:rPr lang="de-AT" dirty="0" err="1"/>
              <a:t>you</a:t>
            </a:r>
            <a:r>
              <a:rPr lang="de-AT" dirty="0"/>
              <a:t> </a:t>
            </a:r>
            <a:r>
              <a:rPr lang="de-AT" dirty="0" err="1"/>
              <a:t>fail</a:t>
            </a:r>
            <a:r>
              <a:rPr lang="de-AT" dirty="0"/>
              <a:t> do 1 </a:t>
            </a:r>
            <a:r>
              <a:rPr lang="de-AT" dirty="0" err="1"/>
              <a:t>reps</a:t>
            </a:r>
            <a:r>
              <a:rPr lang="de-AT" dirty="0"/>
              <a:t> </a:t>
            </a:r>
            <a:r>
              <a:rPr lang="de-AT" dirty="0" err="1"/>
              <a:t>less</a:t>
            </a:r>
            <a:endParaRPr lang="de-AT" dirty="0"/>
          </a:p>
          <a:p>
            <a:pPr algn="l"/>
            <a:endParaRPr lang="de-AT" dirty="0"/>
          </a:p>
          <a:p>
            <a:pPr algn="l"/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29772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35A13-2BC1-461F-B9E0-9A7A6EBB3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3124"/>
          </a:xfrm>
        </p:spPr>
        <p:txBody>
          <a:bodyPr>
            <a:normAutofit fontScale="90000"/>
          </a:bodyPr>
          <a:lstStyle/>
          <a:p>
            <a:r>
              <a:rPr lang="de-AT" sz="6600" b="1" dirty="0"/>
              <a:t> </a:t>
            </a:r>
          </a:p>
        </p:txBody>
      </p:sp>
      <p:pic>
        <p:nvPicPr>
          <p:cNvPr id="5" name="Grafik 4" descr="Ein Bild, das Karte enthält.&#10;&#10;Mit hoher Zuverlässigkeit generierte Beschreibung">
            <a:extLst>
              <a:ext uri="{FF2B5EF4-FFF2-40B4-BE49-F238E27FC236}">
                <a16:creationId xmlns:a16="http://schemas.microsoft.com/office/drawing/2014/main" id="{972C0FE1-F4BF-443B-9EC0-DA16D04DE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79375"/>
            <a:ext cx="1676400" cy="2724150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EE1EFB44-E9F1-469F-AF80-F219AD029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22364"/>
            <a:ext cx="9144000" cy="5578584"/>
          </a:xfrm>
        </p:spPr>
        <p:txBody>
          <a:bodyPr>
            <a:normAutofit/>
          </a:bodyPr>
          <a:lstStyle/>
          <a:p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b="1" dirty="0"/>
          </a:p>
          <a:p>
            <a:r>
              <a:rPr lang="de-AT" sz="8800" b="1" dirty="0"/>
              <a:t>BREAK - 10min</a:t>
            </a:r>
          </a:p>
          <a:p>
            <a:pPr algn="l"/>
            <a:endParaRPr lang="de-AT" dirty="0"/>
          </a:p>
          <a:p>
            <a:pPr algn="l"/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93033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35A13-2BC1-461F-B9E0-9A7A6EBB3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3124"/>
          </a:xfrm>
        </p:spPr>
        <p:txBody>
          <a:bodyPr>
            <a:normAutofit fontScale="90000"/>
          </a:bodyPr>
          <a:lstStyle/>
          <a:p>
            <a:r>
              <a:rPr lang="de-AT" sz="6600" b="1" dirty="0"/>
              <a:t>Movement</a:t>
            </a:r>
          </a:p>
        </p:txBody>
      </p:sp>
      <p:pic>
        <p:nvPicPr>
          <p:cNvPr id="5" name="Grafik 4" descr="Ein Bild, das Karte enthält.&#10;&#10;Mit hoher Zuverlässigkeit generierte Beschreibung">
            <a:extLst>
              <a:ext uri="{FF2B5EF4-FFF2-40B4-BE49-F238E27FC236}">
                <a16:creationId xmlns:a16="http://schemas.microsoft.com/office/drawing/2014/main" id="{972C0FE1-F4BF-443B-9EC0-DA16D04DE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79375"/>
            <a:ext cx="1676400" cy="2724150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EE1EFB44-E9F1-469F-AF80-F219AD029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1700" y="1279416"/>
            <a:ext cx="3136900" cy="5578584"/>
          </a:xfrm>
        </p:spPr>
        <p:txBody>
          <a:bodyPr>
            <a:normAutofit/>
          </a:bodyPr>
          <a:lstStyle/>
          <a:p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b="1" dirty="0"/>
          </a:p>
          <a:p>
            <a:pPr algn="l"/>
            <a:endParaRPr lang="de-AT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b="1" dirty="0"/>
              <a:t>Ring</a:t>
            </a:r>
          </a:p>
          <a:p>
            <a:pPr algn="l"/>
            <a:endParaRPr lang="de-AT" dirty="0"/>
          </a:p>
          <a:p>
            <a:pPr algn="l"/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dirty="0"/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012F120E-7942-43EE-B8AE-1E98E40FC70C}"/>
              </a:ext>
            </a:extLst>
          </p:cNvPr>
          <p:cNvSpPr txBox="1">
            <a:spLocks/>
          </p:cNvSpPr>
          <p:nvPr/>
        </p:nvSpPr>
        <p:spPr>
          <a:xfrm>
            <a:off x="1676400" y="1274764"/>
            <a:ext cx="3136900" cy="5578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dirty="0"/>
          </a:p>
          <a:p>
            <a:pPr algn="l"/>
            <a:r>
              <a:rPr lang="de-AT" b="1" dirty="0"/>
              <a:t>Muscle </a:t>
            </a:r>
            <a:r>
              <a:rPr lang="de-AT" b="1" dirty="0" err="1"/>
              <a:t>Ups</a:t>
            </a:r>
            <a:endParaRPr lang="de-AT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b="1" dirty="0"/>
              <a:t>Bar</a:t>
            </a:r>
          </a:p>
          <a:p>
            <a:pPr algn="l"/>
            <a:endParaRPr lang="de-AT" dirty="0"/>
          </a:p>
          <a:p>
            <a:pPr algn="l"/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dirty="0"/>
          </a:p>
        </p:txBody>
      </p:sp>
      <p:pic>
        <p:nvPicPr>
          <p:cNvPr id="4" name="Grafik 3">
            <a:hlinkClick r:id="rId4"/>
            <a:extLst>
              <a:ext uri="{FF2B5EF4-FFF2-40B4-BE49-F238E27FC236}">
                <a16:creationId xmlns:a16="http://schemas.microsoft.com/office/drawing/2014/main" id="{0D77F2D7-AD6B-4C3E-9A23-3175C90D72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253" y="3192320"/>
            <a:ext cx="4422400" cy="2543317"/>
          </a:xfrm>
          <a:prstGeom prst="rect">
            <a:avLst/>
          </a:prstGeom>
        </p:spPr>
      </p:pic>
      <p:pic>
        <p:nvPicPr>
          <p:cNvPr id="10" name="Grafik 9">
            <a:hlinkClick r:id="rId6"/>
            <a:extLst>
              <a:ext uri="{FF2B5EF4-FFF2-40B4-BE49-F238E27FC236}">
                <a16:creationId xmlns:a16="http://schemas.microsoft.com/office/drawing/2014/main" id="{71380DCE-41EB-4D9E-B9B1-86E8A56533F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173" t="11981" r="29827" b="21659"/>
          <a:stretch/>
        </p:blipFill>
        <p:spPr>
          <a:xfrm>
            <a:off x="6483350" y="3105150"/>
            <a:ext cx="432435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59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35A13-2BC1-461F-B9E0-9A7A6EBB3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3124"/>
          </a:xfrm>
        </p:spPr>
        <p:txBody>
          <a:bodyPr>
            <a:normAutofit fontScale="90000"/>
          </a:bodyPr>
          <a:lstStyle/>
          <a:p>
            <a:r>
              <a:rPr lang="de-AT" sz="6600" b="1" dirty="0"/>
              <a:t>Progression Video</a:t>
            </a:r>
          </a:p>
        </p:txBody>
      </p:sp>
      <p:pic>
        <p:nvPicPr>
          <p:cNvPr id="5" name="Grafik 4" descr="Ein Bild, das Karte enthält.&#10;&#10;Mit hoher Zuverlässigkeit generierte Beschreibung">
            <a:extLst>
              <a:ext uri="{FF2B5EF4-FFF2-40B4-BE49-F238E27FC236}">
                <a16:creationId xmlns:a16="http://schemas.microsoft.com/office/drawing/2014/main" id="{972C0FE1-F4BF-443B-9EC0-DA16D04DE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79375"/>
            <a:ext cx="1676400" cy="2724150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EE1EFB44-E9F1-469F-AF80-F219AD029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22364"/>
            <a:ext cx="3943350" cy="5578584"/>
          </a:xfrm>
        </p:spPr>
        <p:txBody>
          <a:bodyPr>
            <a:normAutofit/>
          </a:bodyPr>
          <a:lstStyle/>
          <a:p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b="1" dirty="0"/>
              <a:t>Bar Muscle </a:t>
            </a:r>
            <a:r>
              <a:rPr lang="de-AT" b="1" dirty="0" err="1"/>
              <a:t>Ups</a:t>
            </a:r>
            <a:r>
              <a:rPr lang="de-AT" b="1" dirty="0"/>
              <a:t>					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b="1" dirty="0"/>
          </a:p>
          <a:p>
            <a:pPr algn="l"/>
            <a:endParaRPr lang="de-AT" dirty="0"/>
          </a:p>
          <a:p>
            <a:pPr algn="l"/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dirty="0"/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34A6C664-0284-4A94-A8FB-DD85D4DE6A1B}"/>
              </a:ext>
            </a:extLst>
          </p:cNvPr>
          <p:cNvSpPr txBox="1">
            <a:spLocks/>
          </p:cNvSpPr>
          <p:nvPr/>
        </p:nvSpPr>
        <p:spPr>
          <a:xfrm>
            <a:off x="6419850" y="1178925"/>
            <a:ext cx="3136900" cy="5578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dirty="0"/>
          </a:p>
          <a:p>
            <a:pPr algn="l"/>
            <a:r>
              <a:rPr lang="de-AT" b="1" dirty="0"/>
              <a:t>Ring Muscle </a:t>
            </a:r>
            <a:r>
              <a:rPr lang="de-AT" b="1" dirty="0" err="1"/>
              <a:t>Ups</a:t>
            </a:r>
            <a:endParaRPr lang="de-AT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b="1" dirty="0"/>
          </a:p>
          <a:p>
            <a:pPr algn="l"/>
            <a:endParaRPr lang="de-AT" b="1" dirty="0"/>
          </a:p>
          <a:p>
            <a:pPr algn="l"/>
            <a:endParaRPr lang="de-AT" dirty="0"/>
          </a:p>
          <a:p>
            <a:pPr algn="l"/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dirty="0"/>
          </a:p>
        </p:txBody>
      </p:sp>
      <p:pic>
        <p:nvPicPr>
          <p:cNvPr id="4" name="Grafik 3">
            <a:hlinkClick r:id="rId4"/>
            <a:extLst>
              <a:ext uri="{FF2B5EF4-FFF2-40B4-BE49-F238E27FC236}">
                <a16:creationId xmlns:a16="http://schemas.microsoft.com/office/drawing/2014/main" id="{548E190D-1E6B-4B7A-BC6E-47A8F96D2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47" y="2690400"/>
            <a:ext cx="6473799" cy="3784747"/>
          </a:xfrm>
          <a:prstGeom prst="rect">
            <a:avLst/>
          </a:prstGeom>
        </p:spPr>
      </p:pic>
      <p:pic>
        <p:nvPicPr>
          <p:cNvPr id="10" name="Grafik 9">
            <a:hlinkClick r:id="rId6"/>
            <a:extLst>
              <a:ext uri="{FF2B5EF4-FFF2-40B4-BE49-F238E27FC236}">
                <a16:creationId xmlns:a16="http://schemas.microsoft.com/office/drawing/2014/main" id="{228C8B2D-2430-4B44-B131-F9912F286C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1693" y="2371707"/>
            <a:ext cx="4584523" cy="255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16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35A13-2BC1-461F-B9E0-9A7A6EBB3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3124"/>
          </a:xfrm>
        </p:spPr>
        <p:txBody>
          <a:bodyPr>
            <a:normAutofit fontScale="90000"/>
          </a:bodyPr>
          <a:lstStyle/>
          <a:p>
            <a:r>
              <a:rPr lang="de-AT" sz="6600" b="1" dirty="0" err="1"/>
              <a:t>Practise</a:t>
            </a:r>
            <a:r>
              <a:rPr lang="de-AT" sz="6600" b="1" dirty="0"/>
              <a:t> </a:t>
            </a:r>
          </a:p>
        </p:txBody>
      </p:sp>
      <p:pic>
        <p:nvPicPr>
          <p:cNvPr id="5" name="Grafik 4" descr="Ein Bild, das Karte enthält.&#10;&#10;Mit hoher Zuverlässigkeit generierte Beschreibung">
            <a:extLst>
              <a:ext uri="{FF2B5EF4-FFF2-40B4-BE49-F238E27FC236}">
                <a16:creationId xmlns:a16="http://schemas.microsoft.com/office/drawing/2014/main" id="{972C0FE1-F4BF-443B-9EC0-DA16D04DE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79375"/>
            <a:ext cx="1676400" cy="2724150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EE1EFB44-E9F1-469F-AF80-F219AD029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22364"/>
            <a:ext cx="9144000" cy="5578584"/>
          </a:xfrm>
        </p:spPr>
        <p:txBody>
          <a:bodyPr>
            <a:normAutofit/>
          </a:bodyPr>
          <a:lstStyle/>
          <a:p>
            <a:pPr algn="l"/>
            <a:endParaRPr lang="de-AT" dirty="0"/>
          </a:p>
          <a:p>
            <a:pPr algn="l"/>
            <a:endParaRPr lang="de-AT" dirty="0"/>
          </a:p>
          <a:p>
            <a:pPr algn="l"/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dirty="0" err="1"/>
              <a:t>Progressions</a:t>
            </a:r>
            <a:r>
              <a:rPr lang="de-AT" dirty="0"/>
              <a:t> </a:t>
            </a:r>
          </a:p>
          <a:p>
            <a:pPr algn="l"/>
            <a:endParaRPr lang="de-AT" dirty="0"/>
          </a:p>
          <a:p>
            <a:pPr algn="l"/>
            <a:r>
              <a:rPr lang="de-AT" dirty="0" err="1"/>
              <a:t>with</a:t>
            </a:r>
            <a:r>
              <a:rPr lang="de-AT" dirty="0"/>
              <a:t> Video </a:t>
            </a:r>
            <a:r>
              <a:rPr lang="de-AT" dirty="0" err="1"/>
              <a:t>before</a:t>
            </a:r>
            <a:r>
              <a:rPr lang="de-AT" dirty="0"/>
              <a:t> and after</a:t>
            </a:r>
          </a:p>
        </p:txBody>
      </p:sp>
    </p:spTree>
    <p:extLst>
      <p:ext uri="{BB962C8B-B14F-4D97-AF65-F5344CB8AC3E}">
        <p14:creationId xmlns:p14="http://schemas.microsoft.com/office/powerpoint/2010/main" val="1002966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35A13-2BC1-461F-B9E0-9A7A6EBB3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3124"/>
          </a:xfrm>
        </p:spPr>
        <p:txBody>
          <a:bodyPr>
            <a:normAutofit fontScale="90000"/>
          </a:bodyPr>
          <a:lstStyle/>
          <a:p>
            <a:r>
              <a:rPr lang="de-AT" sz="6600" b="1" dirty="0"/>
              <a:t> </a:t>
            </a:r>
          </a:p>
        </p:txBody>
      </p:sp>
      <p:pic>
        <p:nvPicPr>
          <p:cNvPr id="5" name="Grafik 4" descr="Ein Bild, das Karte enthält.&#10;&#10;Mit hoher Zuverlässigkeit generierte Beschreibung">
            <a:extLst>
              <a:ext uri="{FF2B5EF4-FFF2-40B4-BE49-F238E27FC236}">
                <a16:creationId xmlns:a16="http://schemas.microsoft.com/office/drawing/2014/main" id="{972C0FE1-F4BF-443B-9EC0-DA16D04DE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79375"/>
            <a:ext cx="1676400" cy="2724150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EE1EFB44-E9F1-469F-AF80-F219AD029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22364"/>
            <a:ext cx="9144000" cy="5578584"/>
          </a:xfrm>
        </p:spPr>
        <p:txBody>
          <a:bodyPr>
            <a:normAutofit/>
          </a:bodyPr>
          <a:lstStyle/>
          <a:p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b="1" dirty="0"/>
          </a:p>
          <a:p>
            <a:r>
              <a:rPr lang="de-AT" sz="8800" b="1" dirty="0"/>
              <a:t>Danke</a:t>
            </a:r>
          </a:p>
          <a:p>
            <a:pPr algn="l"/>
            <a:endParaRPr lang="de-AT" dirty="0"/>
          </a:p>
          <a:p>
            <a:pPr algn="l"/>
            <a:endParaRPr lang="de-A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59274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Microsoft Office PowerPoint</Application>
  <PresentationFormat>Breitbild</PresentationFormat>
  <Paragraphs>167</Paragraphs>
  <Slides>11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</vt:lpstr>
      <vt:lpstr>Pull Up / Muscle Up Workshop</vt:lpstr>
      <vt:lpstr>Zeitplan</vt:lpstr>
      <vt:lpstr>Einleitung</vt:lpstr>
      <vt:lpstr>Progression Video</vt:lpstr>
      <vt:lpstr>Practise </vt:lpstr>
      <vt:lpstr>WOD </vt:lpstr>
      <vt:lpstr> </vt:lpstr>
      <vt:lpstr>Movement</vt:lpstr>
      <vt:lpstr>Progression Video</vt:lpstr>
      <vt:lpstr>Practise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Pull Up / Muscle Up Workshop</dc:title>
  <dc:creator>Stephan Hämmerle</dc:creator>
  <cp:lastModifiedBy>Stephan Hämmerle</cp:lastModifiedBy>
  <cp:revision>4</cp:revision>
  <dcterms:created xsi:type="dcterms:W3CDTF">2018-05-31T09:30:10Z</dcterms:created>
  <dcterms:modified xsi:type="dcterms:W3CDTF">2018-05-31T10:02:25Z</dcterms:modified>
</cp:coreProperties>
</file>